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7" roundtripDataSignature="AMtx7mhh90qbfYgBnB56JBxuyRxgzsia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2057800" y="2032814"/>
            <a:ext cx="6884700" cy="10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" sz="2800">
                <a:solidFill>
                  <a:srgbClr val="CC0000"/>
                </a:solidFill>
              </a:rPr>
              <a:t>Nombre del bebé (nombre y apellidos):</a:t>
            </a:r>
            <a:endParaRPr b="1" i="0" sz="28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________________________________</a:t>
            </a:r>
            <a:endParaRPr b="1" i="0" sz="27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 txBox="1"/>
          <p:nvPr/>
        </p:nvSpPr>
        <p:spPr>
          <a:xfrm rot="-255">
            <a:off x="503600" y="860821"/>
            <a:ext cx="80928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lang="en" sz="3600">
                <a:solidFill>
                  <a:srgbClr val="CC0000"/>
                </a:solidFill>
              </a:rPr>
              <a:t>BOLETO DE LECTURA DE LA NICU</a:t>
            </a:r>
            <a:endParaRPr b="1" i="0" sz="19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0" y="0"/>
            <a:ext cx="9144000" cy="2700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0" y="4873500"/>
            <a:ext cx="9144000" cy="2700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 rot="-5400000">
            <a:off x="6446850" y="2427300"/>
            <a:ext cx="5124300" cy="2700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 rot="-5400000">
            <a:off x="-2468550" y="2427300"/>
            <a:ext cx="5124300" cy="2700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2803164"/>
            <a:ext cx="1672800" cy="1917937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"/>
          <p:cNvSpPr txBox="1"/>
          <p:nvPr/>
        </p:nvSpPr>
        <p:spPr>
          <a:xfrm>
            <a:off x="2065500" y="3421375"/>
            <a:ext cx="6531000" cy="10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" sz="2800">
                <a:solidFill>
                  <a:srgbClr val="CC0000"/>
                </a:solidFill>
              </a:rPr>
              <a:t>Fecha</a:t>
            </a:r>
            <a:r>
              <a:rPr b="1" lang="en" sz="2800">
                <a:solidFill>
                  <a:srgbClr val="CC0000"/>
                </a:solidFill>
              </a:rPr>
              <a:t>:</a:t>
            </a:r>
            <a:endParaRPr b="1" i="0" sz="28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_________________________________</a:t>
            </a:r>
            <a:endParaRPr b="1" i="0" sz="27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