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iU6AE3cnA+Fx85W7dwuA/tGjzs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2065500" y="1979900"/>
            <a:ext cx="6531000" cy="1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Baby’s Name (First &amp; Last): </a:t>
            </a:r>
            <a:endParaRPr b="1" i="0" sz="2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</a:t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/>
        </p:nvSpPr>
        <p:spPr>
          <a:xfrm rot="-255">
            <a:off x="503625" y="860834"/>
            <a:ext cx="80928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" sz="44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NICU READING TICKET</a:t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0" y="0"/>
            <a:ext cx="91440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0" y="4873500"/>
            <a:ext cx="91440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 rot="-5400000">
            <a:off x="6446850" y="2427300"/>
            <a:ext cx="51243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 rot="-5400000">
            <a:off x="-2468550" y="2427300"/>
            <a:ext cx="51243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2803164"/>
            <a:ext cx="1672800" cy="191793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"/>
          <p:cNvSpPr txBox="1"/>
          <p:nvPr/>
        </p:nvSpPr>
        <p:spPr>
          <a:xfrm>
            <a:off x="2065500" y="3421375"/>
            <a:ext cx="6531000" cy="1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" sz="2800">
                <a:solidFill>
                  <a:srgbClr val="CC0000"/>
                </a:solidFill>
              </a:rPr>
              <a:t>Date:</a:t>
            </a:r>
            <a:endParaRPr b="1" i="0" sz="2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</a:t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